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370D-6E6D-4886-B55E-842A3C896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4090A9-CC3D-46C5-BCFE-200199EB8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F2F34A-65D6-4821-8079-61D12C98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0AA2A-E8B2-4150-A26C-A59F3A3F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86529-3962-4E11-8CB1-25E2E4FB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51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E9958-C3E0-4B72-AF32-88386AD5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67C86E-188A-49FA-9F20-11B9EDF2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187A02-AFDB-4FA1-880E-413D13D6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4D8BFD-5884-4FAD-8054-D11FEB8B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0AB89F-0AF1-4A71-B829-E64E5658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25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878E2B-93EF-4742-B583-ECF960D91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76C996-3A42-4AB7-AD9A-940A3A65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9C125F-2CFF-4717-8CF4-B0A73B2D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413C90-D527-4749-89F9-54163A36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8B6B86-AB82-4550-B370-ACF10B84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44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D395D-4F25-46F6-9689-1996424E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04773-F385-4036-B254-86F35C69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85EA77-EC72-474C-9A28-6699D55D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5D1B77-236B-496A-AA58-83D683E0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1DACE-90FC-4FFE-A3A5-7A8C7592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84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AE6F4-F45D-47F2-B35F-FECD08F6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021F77-720E-4171-B079-FC37F52BD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29AD54-8C52-4229-9F6C-70B4B465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43E4D7-E00D-40C2-AA17-E1B3EBDC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DB96B3-4E3E-4E4E-BE9D-91DF894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95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967F6-3898-4F51-B2A6-472A61D8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D0CA2E-4037-43F5-8536-E94F60B56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99270A-3BB3-49ED-91D5-BA9F9B477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3369CC-068C-49A0-ADB7-DD382196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5DE077-99D5-4E7E-B4D1-68320D88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50303B-6BDD-4F2E-AD4A-A7A7042D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00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00E0-F5C3-401B-870B-2CD40519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84633A-5623-49B9-A7F3-607CF6AA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D09950-9FEA-45B1-AC7C-4328623A6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2A032A-02C2-44F5-9653-9037B19E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0E54E6-5799-4244-9028-D57D48BB5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2E97A9-A3EB-413A-96F0-85061477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CE7804-0F82-486A-93DC-34EEF190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CD3F38C-5A6B-4A4C-8E51-C2BE471F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9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9FE36-9388-40D3-B6F4-836ACC4E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E7328A-339A-4E79-ADE1-33FA68CC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766DC0-F519-4590-908E-D8FA05C4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C562E5-5470-4A0A-A06E-8AA5C7FF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4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478A7A-34F1-4A7F-B065-59EF1AA9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C7B30B-B944-42F6-86F6-1BF83A09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7C53B6-42EF-475C-A029-02745881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67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7F8AC-AACC-4232-B925-C908CA5F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2E9742-95F7-451E-A472-0FCD677C8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E7766-AC5D-4B20-A772-90309D56B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CB101E-188B-4D3A-9EAB-4DC28BA3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940746-F4E8-4072-B944-7DEF2AC7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F46589-6462-47A9-8404-C72BAE1D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68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059BE-2D0C-42F5-9C67-AF217440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BB4D55-E2C7-4A3B-B9AA-557B6529F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CBB041-B171-4701-8E86-9A5946E9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BAA414-B563-4FE5-9C41-448E6E9E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86BBB4-C39E-42B3-812B-3D07ABA1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B1C64C-9C56-47DF-BC4A-3D1A4843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92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FFA9C0-83B6-477E-8C1F-F7B3634A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1BAE9E-5AFC-41A6-B579-C634789DD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0AFA1-23E8-4C35-870D-DFC21E627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3BA6-79FC-4105-B086-E005F9C5966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6AFCE2-1696-4BDC-BF2D-0557BFED9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2C0D6E-06CA-4384-9FAA-4776D4DC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BEFA-F224-4DC7-A7B4-DA0179F38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88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EB9E14-A036-4007-B76A-F75C3029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Dexter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457B413-3E1C-4DB1-8CAD-8924026355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Ierland </a:t>
            </a:r>
          </a:p>
          <a:p>
            <a:r>
              <a:rPr lang="nl-NL" dirty="0"/>
              <a:t>1960 NL</a:t>
            </a:r>
          </a:p>
          <a:p>
            <a:r>
              <a:rPr lang="nl-NL" dirty="0"/>
              <a:t>Eenkleurig (Zwart, rood, bruin)</a:t>
            </a:r>
          </a:p>
          <a:p>
            <a:r>
              <a:rPr lang="nl-NL" dirty="0"/>
              <a:t>Melk, vlees, begrazing</a:t>
            </a:r>
          </a:p>
          <a:p>
            <a:r>
              <a:rPr lang="nl-NL" dirty="0"/>
              <a:t>In NL </a:t>
            </a:r>
            <a:r>
              <a:rPr lang="nl-NL" dirty="0">
                <a:sym typeface="Wingdings" panose="05000000000000000000" pitchFamily="2" charset="2"/>
              </a:rPr>
              <a:t> hobby </a:t>
            </a:r>
            <a:endParaRPr lang="nl-NL" dirty="0"/>
          </a:p>
          <a:p>
            <a:r>
              <a:rPr lang="nl-NL" dirty="0"/>
              <a:t>Hoorns die naar binnen of naar buiten staan.</a:t>
            </a:r>
          </a:p>
          <a:p>
            <a:r>
              <a:rPr lang="nl-NL" dirty="0"/>
              <a:t>Schofthoogte 96-106cm.</a:t>
            </a:r>
          </a:p>
        </p:txBody>
      </p:sp>
      <p:pic>
        <p:nvPicPr>
          <p:cNvPr id="1026" name="Picture 2" descr="Afbeeldingsresultaat voor dexter koe">
            <a:extLst>
              <a:ext uri="{FF2B5EF4-FFF2-40B4-BE49-F238E27FC236}">
                <a16:creationId xmlns:a16="http://schemas.microsoft.com/office/drawing/2014/main" id="{B992ECC5-1B7C-4A8D-BEB6-3B19D1B2D6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8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1BB6CD-0856-485A-87E9-39C97588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Galloway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2DA11C3-CA75-4E2D-A49C-5A805D4B92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65458"/>
            <a:ext cx="5181600" cy="3471672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C15238-2BEC-41F5-831A-006665F878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Zuidwesten van Schotland</a:t>
            </a:r>
          </a:p>
          <a:p>
            <a:r>
              <a:rPr lang="nl-NL" dirty="0"/>
              <a:t>1 van de oudste Britse vleesrassen.</a:t>
            </a:r>
          </a:p>
          <a:p>
            <a:r>
              <a:rPr lang="nl-NL" dirty="0"/>
              <a:t>Dikbehaard, stevig, vierkant en gedrongen.</a:t>
            </a:r>
          </a:p>
          <a:p>
            <a:r>
              <a:rPr lang="nl-NL" dirty="0" err="1"/>
              <a:t>Hoornloos</a:t>
            </a:r>
            <a:endParaRPr lang="nl-NL" dirty="0"/>
          </a:p>
          <a:p>
            <a:r>
              <a:rPr lang="nl-NL" dirty="0"/>
              <a:t>Meestal zwart, roodbruin, lichtgekleurd. </a:t>
            </a:r>
          </a:p>
          <a:p>
            <a:r>
              <a:rPr lang="nl-NL" dirty="0" err="1"/>
              <a:t>Hobbykoe</a:t>
            </a:r>
            <a:r>
              <a:rPr lang="nl-NL" dirty="0"/>
              <a:t>, begrazing</a:t>
            </a:r>
          </a:p>
        </p:txBody>
      </p:sp>
    </p:spTree>
    <p:extLst>
      <p:ext uri="{BB962C8B-B14F-4D97-AF65-F5344CB8AC3E}">
        <p14:creationId xmlns:p14="http://schemas.microsoft.com/office/powerpoint/2010/main" val="208922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070D36-C065-492F-9D4A-E1890047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Schotse hooglander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99AA737-901B-4470-BD14-F80E4D6D54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EFC003-B58A-4F71-B655-B5E91119D7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Afstamming Keltische runderen 2000 v. Christus op de Britse eilanden (Schotland)</a:t>
            </a:r>
          </a:p>
          <a:p>
            <a:r>
              <a:rPr lang="nl-NL" dirty="0"/>
              <a:t>Meest bekende kleur is roodbruin. (zwart, blonde, </a:t>
            </a:r>
            <a:r>
              <a:rPr lang="nl-NL" dirty="0" err="1"/>
              <a:t>roan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bruin/zwart gestreept).</a:t>
            </a:r>
          </a:p>
          <a:p>
            <a:r>
              <a:rPr lang="nl-NL" dirty="0"/>
              <a:t>Lange vacht, grote horens</a:t>
            </a:r>
          </a:p>
          <a:p>
            <a:r>
              <a:rPr lang="nl-NL" dirty="0"/>
              <a:t>Schofthoogte van 100-130cm </a:t>
            </a:r>
          </a:p>
          <a:p>
            <a:r>
              <a:rPr lang="nl-NL" dirty="0"/>
              <a:t>Natuurbegrazing </a:t>
            </a:r>
          </a:p>
        </p:txBody>
      </p:sp>
    </p:spTree>
    <p:extLst>
      <p:ext uri="{BB962C8B-B14F-4D97-AF65-F5344CB8AC3E}">
        <p14:creationId xmlns:p14="http://schemas.microsoft.com/office/powerpoint/2010/main" val="333949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9782CE-7252-4512-AAAB-25F9BB4C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Lakenvelder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9BDDDDD-7768-4B76-9F7B-949651674C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573"/>
            <a:ext cx="5181600" cy="388544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A49CB4-A24D-4BED-8BA1-48EC9A2C14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Nederland </a:t>
            </a:r>
          </a:p>
          <a:p>
            <a:r>
              <a:rPr lang="nl-NL" dirty="0"/>
              <a:t>Rood of zwart met een wit laken</a:t>
            </a:r>
          </a:p>
          <a:p>
            <a:r>
              <a:rPr lang="nl-NL" dirty="0"/>
              <a:t>Sprekende kop, </a:t>
            </a:r>
          </a:p>
          <a:p>
            <a:r>
              <a:rPr lang="nl-NL" dirty="0"/>
              <a:t>Dunne, vluchtige, rondstaande horens</a:t>
            </a:r>
          </a:p>
          <a:p>
            <a:r>
              <a:rPr lang="nl-NL" dirty="0"/>
              <a:t>Gepigmenteerde hoeven en tong</a:t>
            </a:r>
          </a:p>
          <a:p>
            <a:r>
              <a:rPr lang="nl-NL" dirty="0"/>
              <a:t>Schofthoogte 125-135cm</a:t>
            </a:r>
          </a:p>
          <a:p>
            <a:r>
              <a:rPr lang="nl-NL" dirty="0" err="1"/>
              <a:t>Hobbykoe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86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8D0F0-E6D9-412D-92B7-51921E5B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Blaarkop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69B9BF-16AB-4485-9F30-CAEFBCCEE9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Groningen </a:t>
            </a:r>
          </a:p>
          <a:p>
            <a:r>
              <a:rPr lang="nl-NL" dirty="0"/>
              <a:t>Egaal rood of zwart te herkennen aan een witte kop en witte staartpunt</a:t>
            </a:r>
          </a:p>
          <a:p>
            <a:r>
              <a:rPr lang="nl-NL" dirty="0"/>
              <a:t>Rondom de ogen hebben de koeien rode of zwarte blaren. </a:t>
            </a:r>
          </a:p>
          <a:p>
            <a:r>
              <a:rPr lang="nl-NL" dirty="0"/>
              <a:t>Dubbeldoel (melk- en vleeskoe)</a:t>
            </a:r>
          </a:p>
        </p:txBody>
      </p:sp>
      <p:pic>
        <p:nvPicPr>
          <p:cNvPr id="2050" name="Picture 2" descr="Afbeeldingsresultaat voor groninger blaarkop">
            <a:extLst>
              <a:ext uri="{FF2B5EF4-FFF2-40B4-BE49-F238E27FC236}">
                <a16:creationId xmlns:a16="http://schemas.microsoft.com/office/drawing/2014/main" id="{ECD1ACFD-4589-446A-8273-5D1CFB3026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8981"/>
            <a:ext cx="5181600" cy="34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7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47CB8-AABA-4503-9B27-87224151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Holstein </a:t>
            </a:r>
            <a:r>
              <a:rPr lang="nl-NL" dirty="0" err="1"/>
              <a:t>Friesian</a:t>
            </a:r>
            <a:r>
              <a:rPr lang="nl-NL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B38138-EC6F-4527-AF95-CFB28D9C3C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3D744-CDD5-42EC-8B2F-1BD0AFEE12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Amerika</a:t>
            </a:r>
          </a:p>
          <a:p>
            <a:r>
              <a:rPr lang="nl-NL" dirty="0"/>
              <a:t>19</a:t>
            </a:r>
            <a:r>
              <a:rPr lang="nl-NL" baseline="30000" dirty="0"/>
              <a:t>de</a:t>
            </a:r>
            <a:r>
              <a:rPr lang="nl-NL" dirty="0"/>
              <a:t> eeuw</a:t>
            </a:r>
            <a:r>
              <a:rPr lang="nl-NL" dirty="0">
                <a:sym typeface="Wingdings" panose="05000000000000000000" pitchFamily="2" charset="2"/>
              </a:rPr>
              <a:t> Canada &amp; VS hebben het Fries-Hollandse ras geïmporteerd en verbeterd als melkkoe. </a:t>
            </a:r>
            <a:endParaRPr lang="nl-NL" dirty="0"/>
          </a:p>
          <a:p>
            <a:r>
              <a:rPr lang="nl-NL" dirty="0"/>
              <a:t>Zwart- en roodbont</a:t>
            </a:r>
          </a:p>
          <a:p>
            <a:r>
              <a:rPr lang="nl-NL" dirty="0"/>
              <a:t>Weinig bespiering </a:t>
            </a:r>
          </a:p>
          <a:p>
            <a:r>
              <a:rPr lang="nl-NL" dirty="0"/>
              <a:t>Zwartbonte HF</a:t>
            </a:r>
            <a:r>
              <a:rPr lang="nl-NL" dirty="0">
                <a:sym typeface="Wingdings" panose="05000000000000000000" pitchFamily="2" charset="2"/>
              </a:rPr>
              <a:t> belangrijkste </a:t>
            </a:r>
            <a:r>
              <a:rPr lang="nl-NL" dirty="0" err="1">
                <a:sym typeface="Wingdings" panose="05000000000000000000" pitchFamily="2" charset="2"/>
              </a:rPr>
              <a:t>koeienras</a:t>
            </a:r>
            <a:r>
              <a:rPr lang="nl-NL" dirty="0">
                <a:sym typeface="Wingdings" panose="05000000000000000000" pitchFamily="2" charset="2"/>
              </a:rPr>
              <a:t> in NL</a:t>
            </a:r>
            <a:endParaRPr lang="nl-NL" dirty="0"/>
          </a:p>
          <a:p>
            <a:r>
              <a:rPr lang="nl-NL" dirty="0"/>
              <a:t>Melk </a:t>
            </a:r>
          </a:p>
        </p:txBody>
      </p:sp>
    </p:spTree>
    <p:extLst>
      <p:ext uri="{BB962C8B-B14F-4D97-AF65-F5344CB8AC3E}">
        <p14:creationId xmlns:p14="http://schemas.microsoft.com/office/powerpoint/2010/main" val="174249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AB9C5-866F-4136-B985-E4DEFEDC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Gottinger</a:t>
            </a:r>
            <a:r>
              <a:rPr lang="nl-NL" dirty="0"/>
              <a:t> mini varken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011144-5354-44E4-A61E-65DF03754D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4779"/>
            <a:ext cx="5181600" cy="333302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556CDC-8B15-48D9-A81E-D4C653EFFF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1960 ontstaan</a:t>
            </a:r>
          </a:p>
          <a:p>
            <a:r>
              <a:rPr lang="nl-NL" dirty="0"/>
              <a:t>Amerikaans mini varken gekruist met een hangbuikzwijn uit Duitsland. De nakomelingen daarvan zijn gekruist met een Duits landvarken.</a:t>
            </a:r>
          </a:p>
          <a:p>
            <a:r>
              <a:rPr lang="nl-NL" dirty="0"/>
              <a:t>Wit, donker, bruin, rood en bont</a:t>
            </a:r>
          </a:p>
          <a:p>
            <a:r>
              <a:rPr lang="nl-NL" dirty="0"/>
              <a:t>Hobby en proefdieren</a:t>
            </a:r>
          </a:p>
          <a:p>
            <a:r>
              <a:rPr lang="nl-NL" dirty="0"/>
              <a:t>70kg </a:t>
            </a:r>
          </a:p>
        </p:txBody>
      </p:sp>
    </p:spTree>
    <p:extLst>
      <p:ext uri="{BB962C8B-B14F-4D97-AF65-F5344CB8AC3E}">
        <p14:creationId xmlns:p14="http://schemas.microsoft.com/office/powerpoint/2010/main" val="414854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ED2ED-15FE-4130-B8C6-2E8A584F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Kune</a:t>
            </a:r>
            <a:r>
              <a:rPr lang="nl-NL" dirty="0"/>
              <a:t> </a:t>
            </a:r>
            <a:r>
              <a:rPr lang="nl-NL" dirty="0" err="1"/>
              <a:t>kune</a:t>
            </a:r>
            <a:r>
              <a:rPr lang="nl-NL" dirty="0"/>
              <a:t> varken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29E103-C3F2-478C-8809-C91DC980AB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Nieuw Zeeland</a:t>
            </a:r>
          </a:p>
          <a:p>
            <a:r>
              <a:rPr lang="nl-NL" dirty="0"/>
              <a:t>1992 </a:t>
            </a:r>
            <a:r>
              <a:rPr lang="nl-NL" dirty="0">
                <a:sym typeface="Wingdings" panose="05000000000000000000" pitchFamily="2" charset="2"/>
              </a:rPr>
              <a:t> Engeland</a:t>
            </a:r>
          </a:p>
          <a:p>
            <a:r>
              <a:rPr lang="nl-NL" dirty="0">
                <a:sym typeface="Wingdings" panose="05000000000000000000" pitchFamily="2" charset="2"/>
              </a:rPr>
              <a:t>60-80cm</a:t>
            </a:r>
          </a:p>
          <a:p>
            <a:r>
              <a:rPr lang="nl-NL" dirty="0">
                <a:sym typeface="Wingdings" panose="05000000000000000000" pitchFamily="2" charset="2"/>
              </a:rPr>
              <a:t>60-100Kg</a:t>
            </a:r>
            <a:endParaRPr lang="nl-NL" dirty="0"/>
          </a:p>
          <a:p>
            <a:r>
              <a:rPr lang="nl-NL" dirty="0"/>
              <a:t>Veel kleuren en divers behaard</a:t>
            </a:r>
          </a:p>
          <a:p>
            <a:r>
              <a:rPr lang="nl-NL" dirty="0"/>
              <a:t>Hobby </a:t>
            </a:r>
          </a:p>
        </p:txBody>
      </p:sp>
      <p:pic>
        <p:nvPicPr>
          <p:cNvPr id="1026" name="Picture 2" descr="Afbeeldingsresultaat voor kune kune varken">
            <a:extLst>
              <a:ext uri="{FF2B5EF4-FFF2-40B4-BE49-F238E27FC236}">
                <a16:creationId xmlns:a16="http://schemas.microsoft.com/office/drawing/2014/main" id="{4E1CF320-850D-4556-8E77-B381BC9117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2310606"/>
            <a:ext cx="50768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6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D1054-2466-4A3E-A04F-32E6AF4C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Vietnamese hangbuikzwijn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337C46-811B-40AF-9869-85F6A3C0BF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Vietnam en China</a:t>
            </a:r>
          </a:p>
          <a:p>
            <a:r>
              <a:rPr lang="nl-NL" dirty="0"/>
              <a:t>1866 -&gt; Europa</a:t>
            </a:r>
          </a:p>
          <a:p>
            <a:r>
              <a:rPr lang="nl-NL" dirty="0"/>
              <a:t>Zwart, wit, grijs of een combinatie daarvan.</a:t>
            </a:r>
          </a:p>
          <a:p>
            <a:r>
              <a:rPr lang="nl-NL" dirty="0"/>
              <a:t>50-60cm hoog</a:t>
            </a:r>
          </a:p>
          <a:p>
            <a:r>
              <a:rPr lang="nl-NL" dirty="0"/>
              <a:t>65kg</a:t>
            </a:r>
          </a:p>
          <a:p>
            <a:r>
              <a:rPr lang="nl-NL" dirty="0"/>
              <a:t>Hobby</a:t>
            </a:r>
          </a:p>
          <a:p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C85FF7E-992A-4259-9D55-B002B18E22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9188" y="2158206"/>
            <a:ext cx="4475692" cy="33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35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271</Words>
  <Application>Microsoft Office PowerPoint</Application>
  <PresentationFormat>Breedbeeld</PresentationFormat>
  <Paragraphs>61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Dexter</vt:lpstr>
      <vt:lpstr>Galloway </vt:lpstr>
      <vt:lpstr>Schotse hooglander </vt:lpstr>
      <vt:lpstr>Lakenvelder </vt:lpstr>
      <vt:lpstr>Blaarkop </vt:lpstr>
      <vt:lpstr>Holstein Friesian </vt:lpstr>
      <vt:lpstr>Gottinger mini varken</vt:lpstr>
      <vt:lpstr>Kune kune varken</vt:lpstr>
      <vt:lpstr>Vietnamese hangbuikzwijn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Dexter</dc:title>
  <dc:creator>Amy</dc:creator>
  <cp:lastModifiedBy>Amy</cp:lastModifiedBy>
  <cp:revision>12</cp:revision>
  <dcterms:created xsi:type="dcterms:W3CDTF">2017-10-31T12:42:29Z</dcterms:created>
  <dcterms:modified xsi:type="dcterms:W3CDTF">2017-11-01T08:57:46Z</dcterms:modified>
</cp:coreProperties>
</file>